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3C5F-806D-194D-A00D-1B24071B9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2C587-AD7C-D24B-9225-803603AE3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EB549-239D-6E44-B2F2-C0FC2AB39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9FC95-248A-6143-A581-30BE36056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E038D-8ACD-434A-B77D-078607AC6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916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01472-3BA0-3A48-8A9C-447C69AFC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4D6286-D92F-0948-A9F8-AE9E424A5D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3F352-5A90-A945-8B83-F1814B6CA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E3FF7-249D-574D-82BD-0B1C989BB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D1DDC-5132-C346-AA07-18E9D6308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85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2AB2E1-B80B-5B49-B6BC-6DB6BA6A70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3376EE-F175-8E49-8439-BF0E696B15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850D6-CBB4-4044-B789-E56763219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DF3A5-CDE8-9F4D-9FA4-2FED555F2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6FCD5-3352-BD47-958D-A3A75E466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89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65A34-597A-9045-9F12-A8ECCC59B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A8469-6C45-FF4B-B6E2-04B6CF6BF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E12B0-310A-3A42-926E-D9F22C71A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ED7E8-16BF-C546-986F-74AE95D64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B560B-770B-CA49-B191-E25783361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10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B6875-7964-B247-99DA-94AD178F7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4B04E-3C01-5D4F-8339-A8EDE81A2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4A7B9-2EAB-9E4B-BBB3-F48B5CEF9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435C7-7695-F545-8A99-D7B1B7DEE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177EF-6186-FC46-B1CC-9833B5CA2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07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43AAB-0369-5F42-97E8-6C9B5CC65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AD5B1-805E-5B41-BFCD-F7999FF79F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F39216-2AF7-A04F-B66C-3721E3005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C65A22-9C05-D342-866C-73BA2FC8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2C9074-EA86-ED41-B5F2-6E5AD596E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8FD6B7-29D1-B448-853E-82DC16BD6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621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02934-C95E-464C-B971-3551E0286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24C97-AD42-CC43-A6C3-77DD8BBE5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3FC677-5F7A-1242-9613-48CE28FE3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93014-3DAD-9D4A-B43C-CA144330B9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8DA154-2E59-A94B-A08A-0BAC251BF6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E96DF2-415E-7B41-B808-D91B915C3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305C84-BB1F-5F43-84B6-F2B1D96C8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1709CB-24A4-C146-BA64-B5C7FE37C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26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BDB6F-EEE3-8B42-A919-7D7438E3C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A910B4-BF86-3445-947D-59BA31D13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027F37-1CC0-DC42-B238-4804B7C5F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06472D-9A13-E945-BD4A-EED150622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2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321824-9E38-6340-AF26-12675BAFE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6B0B69-601A-E24F-B19A-B228F4A0E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DF422-7194-BB43-AFD3-CCD5C76AB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76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6666B-C6DC-554C-B1C6-1DEAD68F4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8B4C9-D158-8348-96B5-4BDD9C1D0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9244F4-AA1B-0446-9B6B-54B7581D1F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D9FEDB-E51A-5146-A9BE-CCDA47A0C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BA3B6-A64B-4D43-A188-AF83EB54C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5B9CC-E1B5-0D43-84DD-F23062BB4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82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09E6B-8046-274C-93E1-A89DC9956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5B11A9-7CE6-754F-8CCF-26F1DDBEA7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BAAAE-8E0D-A746-B382-DF71910E47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A48BE-5AF5-CE4B-AB99-739C4EB63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59AB88-F38F-E34A-9E69-1EAC34658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6D21B-D840-5442-860A-92EACEAAE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933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F0CAC9-F81D-FE4D-B448-EDF3D38CA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D7165-BA63-A94E-A802-F22B777D4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4561E-85AA-614A-9915-B7746A3DF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E2FBC-56F6-784C-8957-3CB2369D8EDE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090E8-5970-6E45-B962-534EDDA4FB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59A01-5D1D-5A46-A9E7-0BDEEA2D1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DDEAE-3CB4-094E-A561-140B8A546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0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onut 23">
            <a:extLst>
              <a:ext uri="{FF2B5EF4-FFF2-40B4-BE49-F238E27FC236}">
                <a16:creationId xmlns:a16="http://schemas.microsoft.com/office/drawing/2014/main" id="{E4FBF0C5-CF7A-7F4B-BB8D-2EF65E527A65}"/>
              </a:ext>
            </a:extLst>
          </p:cNvPr>
          <p:cNvSpPr/>
          <p:nvPr/>
        </p:nvSpPr>
        <p:spPr>
          <a:xfrm>
            <a:off x="3836769" y="3689891"/>
            <a:ext cx="2288835" cy="1623318"/>
          </a:xfrm>
          <a:prstGeom prst="donu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E45469-86A5-6442-900B-ADF15F57D269}"/>
              </a:ext>
            </a:extLst>
          </p:cNvPr>
          <p:cNvSpPr/>
          <p:nvPr/>
        </p:nvSpPr>
        <p:spPr>
          <a:xfrm>
            <a:off x="1136568" y="1242756"/>
            <a:ext cx="911201" cy="4070453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Block Arc 4">
            <a:extLst>
              <a:ext uri="{FF2B5EF4-FFF2-40B4-BE49-F238E27FC236}">
                <a16:creationId xmlns:a16="http://schemas.microsoft.com/office/drawing/2014/main" id="{3C133B2A-8B20-1A45-97A5-EB7AB7A2F723}"/>
              </a:ext>
            </a:extLst>
          </p:cNvPr>
          <p:cNvSpPr/>
          <p:nvPr/>
        </p:nvSpPr>
        <p:spPr>
          <a:xfrm rot="5400000">
            <a:off x="24976" y="1568312"/>
            <a:ext cx="4070452" cy="3419342"/>
          </a:xfrm>
          <a:prstGeom prst="blockArc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Block Arc 15">
            <a:extLst>
              <a:ext uri="{FF2B5EF4-FFF2-40B4-BE49-F238E27FC236}">
                <a16:creationId xmlns:a16="http://schemas.microsoft.com/office/drawing/2014/main" id="{F0F64B7D-1C44-6C4F-AB70-030AAD80300A}"/>
              </a:ext>
            </a:extLst>
          </p:cNvPr>
          <p:cNvSpPr/>
          <p:nvPr/>
        </p:nvSpPr>
        <p:spPr>
          <a:xfrm>
            <a:off x="6171992" y="1242757"/>
            <a:ext cx="2288835" cy="2396451"/>
          </a:xfrm>
          <a:prstGeom prst="blockArc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Block Arc 17">
            <a:extLst>
              <a:ext uri="{FF2B5EF4-FFF2-40B4-BE49-F238E27FC236}">
                <a16:creationId xmlns:a16="http://schemas.microsoft.com/office/drawing/2014/main" id="{2DCD7733-4C93-484E-9CE3-73E813D7FCB3}"/>
              </a:ext>
            </a:extLst>
          </p:cNvPr>
          <p:cNvSpPr/>
          <p:nvPr/>
        </p:nvSpPr>
        <p:spPr>
          <a:xfrm rot="10800000">
            <a:off x="6171990" y="1299068"/>
            <a:ext cx="2425471" cy="2283823"/>
          </a:xfrm>
          <a:prstGeom prst="blockArc">
            <a:avLst>
              <a:gd name="adj1" fmla="val 16288699"/>
              <a:gd name="adj2" fmla="val 0"/>
              <a:gd name="adj3" fmla="val 2500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Block Arc 19">
            <a:extLst>
              <a:ext uri="{FF2B5EF4-FFF2-40B4-BE49-F238E27FC236}">
                <a16:creationId xmlns:a16="http://schemas.microsoft.com/office/drawing/2014/main" id="{B0E5DBF8-86B3-DF49-909C-9A7595E0E726}"/>
              </a:ext>
            </a:extLst>
          </p:cNvPr>
          <p:cNvSpPr/>
          <p:nvPr/>
        </p:nvSpPr>
        <p:spPr>
          <a:xfrm>
            <a:off x="6124697" y="3012861"/>
            <a:ext cx="2425471" cy="2283823"/>
          </a:xfrm>
          <a:prstGeom prst="blockArc">
            <a:avLst>
              <a:gd name="adj1" fmla="val 16288699"/>
              <a:gd name="adj2" fmla="val 0"/>
              <a:gd name="adj3" fmla="val 25000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Block Arc 20">
            <a:extLst>
              <a:ext uri="{FF2B5EF4-FFF2-40B4-BE49-F238E27FC236}">
                <a16:creationId xmlns:a16="http://schemas.microsoft.com/office/drawing/2014/main" id="{D02D77B6-4C5C-FF41-A093-D0679E60931C}"/>
              </a:ext>
            </a:extLst>
          </p:cNvPr>
          <p:cNvSpPr/>
          <p:nvPr/>
        </p:nvSpPr>
        <p:spPr>
          <a:xfrm rot="10800000">
            <a:off x="6261332" y="2840298"/>
            <a:ext cx="2288835" cy="2472910"/>
          </a:xfrm>
          <a:prstGeom prst="blockArc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Block Arc 30">
            <a:extLst>
              <a:ext uri="{FF2B5EF4-FFF2-40B4-BE49-F238E27FC236}">
                <a16:creationId xmlns:a16="http://schemas.microsoft.com/office/drawing/2014/main" id="{6B60508D-0A11-DD42-83F4-4AABB7FEB0B8}"/>
              </a:ext>
            </a:extLst>
          </p:cNvPr>
          <p:cNvSpPr/>
          <p:nvPr/>
        </p:nvSpPr>
        <p:spPr>
          <a:xfrm>
            <a:off x="3843945" y="2634202"/>
            <a:ext cx="2288835" cy="2067205"/>
          </a:xfrm>
          <a:prstGeom prst="blockArc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11F9E58-CDC7-F84A-9435-F6D80F467987}"/>
              </a:ext>
            </a:extLst>
          </p:cNvPr>
          <p:cNvSpPr/>
          <p:nvPr/>
        </p:nvSpPr>
        <p:spPr>
          <a:xfrm>
            <a:off x="5611413" y="3636214"/>
            <a:ext cx="520865" cy="1623318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F4FA566-DE41-2948-9D7B-6D5D7035EEFB}"/>
              </a:ext>
            </a:extLst>
          </p:cNvPr>
          <p:cNvSpPr/>
          <p:nvPr/>
        </p:nvSpPr>
        <p:spPr>
          <a:xfrm>
            <a:off x="8887948" y="1299068"/>
            <a:ext cx="644935" cy="4070453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89065DB-8E36-2945-89F1-AC950E217B4F}"/>
              </a:ext>
            </a:extLst>
          </p:cNvPr>
          <p:cNvSpPr/>
          <p:nvPr/>
        </p:nvSpPr>
        <p:spPr>
          <a:xfrm>
            <a:off x="10677110" y="1299068"/>
            <a:ext cx="644935" cy="4070453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DC183BD-3827-9140-9D72-377F82677A11}"/>
              </a:ext>
            </a:extLst>
          </p:cNvPr>
          <p:cNvSpPr/>
          <p:nvPr/>
        </p:nvSpPr>
        <p:spPr>
          <a:xfrm>
            <a:off x="9532883" y="3113757"/>
            <a:ext cx="1144227" cy="746167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219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Arnab Kumar Paul</dc:creator>
  <cp:lastModifiedBy>Arnab Kumar Paul</cp:lastModifiedBy>
  <cp:revision>1</cp:revision>
  <dcterms:created xsi:type="dcterms:W3CDTF">2022-08-30T06:52:56Z</dcterms:created>
  <dcterms:modified xsi:type="dcterms:W3CDTF">2022-08-30T07:36:49Z</dcterms:modified>
</cp:coreProperties>
</file>

<file path=docProps/thumbnail.jpeg>
</file>